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5" r:id="rId3"/>
    <p:sldId id="267" r:id="rId4"/>
    <p:sldId id="264" r:id="rId5"/>
    <p:sldId id="329" r:id="rId6"/>
    <p:sldId id="328" r:id="rId7"/>
    <p:sldId id="268" r:id="rId8"/>
    <p:sldId id="274" r:id="rId9"/>
    <p:sldId id="270" r:id="rId10"/>
    <p:sldId id="269" r:id="rId11"/>
    <p:sldId id="327"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1" dt="2021-09-20T20:50:08.0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6" autoAdjust="0"/>
    <p:restoredTop sz="83638" autoAdjust="0"/>
  </p:normalViewPr>
  <p:slideViewPr>
    <p:cSldViewPr snapToGrid="0">
      <p:cViewPr varScale="1">
        <p:scale>
          <a:sx n="101" d="100"/>
          <a:sy n="101" d="100"/>
        </p:scale>
        <p:origin x="158"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1-09-20T20:51:20" v="573" actId="47"/>
      <pc:docMkLst>
        <pc:docMk/>
      </pc:docMkLst>
      <pc:sldChg chg="addSp modSp mod modNotesTx">
        <pc:chgData name="Weifeng Xu" userId="e7aed605-a3dd-4d5a-a692-a87037af107b" providerId="ADAL" clId="{23D80017-B06C-4CAA-839F-927EEB5EF2EE}" dt="2021-09-15T14:32:38.135" v="41" actId="1076"/>
        <pc:sldMkLst>
          <pc:docMk/>
          <pc:sldMk cId="244327251" sldId="272"/>
        </pc:sldMkLst>
        <pc:spChg chg="add mod">
          <ac:chgData name="Weifeng Xu" userId="e7aed605-a3dd-4d5a-a692-a87037af107b" providerId="ADAL" clId="{23D80017-B06C-4CAA-839F-927EEB5EF2EE}" dt="2021-09-15T14:32:38.135" v="41" actId="1076"/>
          <ac:spMkLst>
            <pc:docMk/>
            <pc:sldMk cId="244327251" sldId="272"/>
            <ac:spMk id="5" creationId="{401B1C63-089E-4B63-8278-CE2359D945C9}"/>
          </ac:spMkLst>
        </pc:spChg>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1-09-20T14:16:52.434" v="205" actId="108"/>
        <pc:sldMkLst>
          <pc:docMk/>
          <pc:sldMk cId="3328989461" sldId="309"/>
        </pc:sldMkLst>
        <pc:spChg chg="mod">
          <ac:chgData name="Weifeng Xu" userId="e7aed605-a3dd-4d5a-a692-a87037af107b" providerId="ADAL" clId="{23D80017-B06C-4CAA-839F-927EEB5EF2EE}" dt="2021-09-20T14:16:52.434" v="205" actId="108"/>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modSp mod">
        <pc:chgData name="Weifeng Xu" userId="e7aed605-a3dd-4d5a-a692-a87037af107b" providerId="ADAL" clId="{23D80017-B06C-4CAA-839F-927EEB5EF2EE}" dt="2021-09-20T14:15:58.418" v="183" actId="21"/>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a:t>winver</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4503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https://www.cfreds.nist.gov/data_leakage_case/images/pc/cfreds_2015_data_leakage_pc.7z.001</a:t>
            </a:r>
          </a:p>
          <a:p>
            <a:r>
              <a:rPr lang="en-US" dirty="0"/>
              <a:t>https://www.cfreds.nist.gov/data_leakage_case/images/pc/cfreds_2015_data_leakage_pc.7z.002</a:t>
            </a:r>
          </a:p>
          <a:p>
            <a:r>
              <a:rPr lang="en-US" dirty="0"/>
              <a:t>https://www.cfreds.nist.gov/data_leakage_case/images/pc/cfreds_2015_data_leakage_pc.7z.003</a:t>
            </a:r>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2307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63201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What is Win version?</a:t>
            </a:r>
          </a:p>
        </p:txBody>
      </p:sp>
      <p:pic>
        <p:nvPicPr>
          <p:cNvPr id="3" name="Picture 2"/>
          <p:cNvPicPr>
            <a:picLocks noChangeAspect="1"/>
          </p:cNvPicPr>
          <p:nvPr/>
        </p:nvPicPr>
        <p:blipFill>
          <a:blip r:embed="rId3"/>
          <a:stretch>
            <a:fillRect/>
          </a:stretch>
        </p:blipFill>
        <p:spPr>
          <a:xfrm>
            <a:off x="838200" y="1690688"/>
            <a:ext cx="8376138" cy="3665083"/>
          </a:xfrm>
          <a:prstGeom prst="rect">
            <a:avLst/>
          </a:prstGeom>
        </p:spPr>
      </p:pic>
    </p:spTree>
    <p:extLst>
      <p:ext uri="{BB962C8B-B14F-4D97-AF65-F5344CB8AC3E}">
        <p14:creationId xmlns:p14="http://schemas.microsoft.com/office/powerpoint/2010/main" val="424521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2.2</a:t>
            </a:r>
            <a:r>
              <a:rPr lang="en-US" dirty="0"/>
              <a:t> How to list all deleted </a:t>
            </a:r>
            <a:r>
              <a:rPr lang="en-US" i="1" dirty="0">
                <a:solidFill>
                  <a:srgbClr val="007DB5"/>
                </a:solidFill>
              </a:rPr>
              <a:t>.</a:t>
            </a:r>
            <a:r>
              <a:rPr lang="en-US" i="1" dirty="0" err="1">
                <a:solidFill>
                  <a:srgbClr val="007DB5"/>
                </a:solidFill>
              </a:rPr>
              <a:t>docx</a:t>
            </a:r>
            <a:r>
              <a:rPr lang="en-US" i="1" dirty="0">
                <a:solidFill>
                  <a:srgbClr val="007DB5"/>
                </a:solidFill>
              </a:rPr>
              <a:t>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5" name="TextBox 4">
            <a:extLst>
              <a:ext uri="{FF2B5EF4-FFF2-40B4-BE49-F238E27FC236}">
                <a16:creationId xmlns:a16="http://schemas.microsoft.com/office/drawing/2014/main" id="{401B1C63-089E-4B63-8278-CE2359D945C9}"/>
              </a:ext>
            </a:extLst>
          </p:cNvPr>
          <p:cNvSpPr txBox="1"/>
          <p:nvPr/>
        </p:nvSpPr>
        <p:spPr>
          <a:xfrm>
            <a:off x="9665434" y="1678828"/>
            <a:ext cx="971100" cy="369332"/>
          </a:xfrm>
          <a:prstGeom prst="rect">
            <a:avLst/>
          </a:prstGeom>
          <a:noFill/>
        </p:spPr>
        <p:txBody>
          <a:bodyPr wrap="none" rtlCol="0">
            <a:spAutoFit/>
          </a:bodyPr>
          <a:lstStyle/>
          <a:p>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2"/>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3"/>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NTLM of these account?</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4366846" cy="4348529"/>
          </a:xfrm>
        </p:spPr>
        <p:txBody>
          <a:bodyPr/>
          <a:lstStyle/>
          <a:p>
            <a:r>
              <a:rPr lang="en-US" dirty="0"/>
              <a:t>What is partition/volume?</a:t>
            </a:r>
          </a:p>
          <a:p>
            <a:pPr lvl="1"/>
            <a:r>
              <a:rPr lang="en-US" dirty="0"/>
              <a:t>Boot partition</a:t>
            </a:r>
          </a:p>
          <a:p>
            <a:pPr lvl="2"/>
            <a:r>
              <a:rPr lang="en-US" dirty="0"/>
              <a:t>OS </a:t>
            </a:r>
            <a:r>
              <a:rPr lang="en-US" dirty="0" err="1"/>
              <a:t>foder</a:t>
            </a:r>
            <a:r>
              <a:rPr lang="en-US" dirty="0"/>
              <a:t>: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US" dirty="0"/>
              <a:t>Contains the boot loader/bootstrap/MBR/GPT for booting OS</a:t>
            </a:r>
          </a:p>
          <a:p>
            <a:r>
              <a:rPr lang="en-US" dirty="0"/>
              <a:t>Partitions shown on a physical disk</a:t>
            </a:r>
          </a:p>
        </p:txBody>
      </p:sp>
      <p:pic>
        <p:nvPicPr>
          <p:cNvPr id="6" name="Picture 5"/>
          <p:cNvPicPr>
            <a:picLocks noChangeAspect="1"/>
          </p:cNvPicPr>
          <p:nvPr/>
        </p:nvPicPr>
        <p:blipFill>
          <a:blip r:embed="rId3"/>
          <a:stretch>
            <a:fillRect/>
          </a:stretch>
        </p:blipFill>
        <p:spPr>
          <a:xfrm>
            <a:off x="5519901" y="4112273"/>
            <a:ext cx="3435962" cy="2745727"/>
          </a:xfrm>
          <a:prstGeom prst="rect">
            <a:avLst/>
          </a:prstGeom>
        </p:spPr>
      </p:pic>
      <p:pic>
        <p:nvPicPr>
          <p:cNvPr id="12" name="Picture 11"/>
          <p:cNvPicPr>
            <a:picLocks noChangeAspect="1"/>
          </p:cNvPicPr>
          <p:nvPr/>
        </p:nvPicPr>
        <p:blipFill>
          <a:blip r:embed="rId4"/>
          <a:stretch>
            <a:fillRect/>
          </a:stretch>
        </p:blipFill>
        <p:spPr>
          <a:xfrm>
            <a:off x="5519901" y="1848176"/>
            <a:ext cx="4662042" cy="2151712"/>
          </a:xfrm>
          <a:prstGeom prst="rect">
            <a:avLst/>
          </a:prstGeom>
        </p:spPr>
      </p:pic>
      <p:cxnSp>
        <p:nvCxnSpPr>
          <p:cNvPr id="14" name="Straight Arrow Connector 13"/>
          <p:cNvCxnSpPr/>
          <p:nvPr/>
        </p:nvCxnSpPr>
        <p:spPr>
          <a:xfrm>
            <a:off x="3868616" y="3197672"/>
            <a:ext cx="2031999" cy="1776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3790462" y="2405064"/>
            <a:ext cx="3630613" cy="86488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080000" y="3849385"/>
            <a:ext cx="2571262" cy="262888"/>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4649331" y="4456350"/>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spTree>
    <p:extLst>
      <p:ext uri="{BB962C8B-B14F-4D97-AF65-F5344CB8AC3E}">
        <p14:creationId xmlns:p14="http://schemas.microsoft.com/office/powerpoint/2010/main" val="643880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18914</TotalTime>
  <Words>3096</Words>
  <Application>Microsoft Office PowerPoint</Application>
  <PresentationFormat>Widescreen</PresentationFormat>
  <Paragraphs>300</Paragraphs>
  <Slides>52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Open Sans</vt:lpstr>
      <vt:lpstr>Roboto</vt:lpstr>
      <vt:lpstr>Times New Roman</vt:lpstr>
      <vt:lpstr>Verdana</vt:lpstr>
      <vt:lpstr>Office Theme</vt:lpstr>
      <vt:lpstr>Investigate Data Leakage Case </vt:lpstr>
      <vt:lpstr>1. What are the hash values (MD5 &amp; SHA-1) of the image? (Linux)</vt:lpstr>
      <vt:lpstr>PowerPoint Presentation</vt:lpstr>
      <vt:lpstr>2.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2.1 What is Win version?</vt:lpstr>
      <vt:lpstr>2.2 How to show files (directories) in 2nd partition?</vt:lpstr>
      <vt:lpstr>2.2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2021-09-20T20:51:22Z</dcterms:modified>
</cp:coreProperties>
</file>